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La información correspondiente al mes </a:t>
            </a:r>
            <a:r>
              <a:rPr lang="es-MX" b="1" smtClean="0"/>
              <a:t>de </a:t>
            </a:r>
            <a:r>
              <a:rPr lang="es-MX" b="1" smtClean="0"/>
              <a:t>abril </a:t>
            </a:r>
            <a:r>
              <a:rPr lang="es-MX" b="1" dirty="0" smtClean="0"/>
              <a:t>se encuentra en proceso, una vez concluida será publicada a la brevedad posible como corresponde.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27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75</cp:revision>
  <dcterms:created xsi:type="dcterms:W3CDTF">2017-02-28T19:33:47Z</dcterms:created>
  <dcterms:modified xsi:type="dcterms:W3CDTF">2021-07-07T18:04:03Z</dcterms:modified>
</cp:coreProperties>
</file>